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notesMasterIdLst>
    <p:notesMasterId r:id="rId6"/>
  </p:notesMasterIdLst>
  <p:sldSz cx="14630400" cy="8229600"/>
  <p:notesSz cx="8229600" cy="14630400"/>
  <p:embeddedFontLst>
    <p:embeddedFont>
      <p:font typeface="Lora"/>
      <p:regular r:id="rId11"/>
    </p:embeddedFont>
    <p:embeddedFont>
      <p:font typeface="Lora"/>
      <p:regular r:id="rId12"/>
    </p:embeddedFont>
    <p:embeddedFont>
      <p:font typeface="Lora"/>
      <p:regular r:id="rId13"/>
    </p:embeddedFont>
    <p:embeddedFont>
      <p:font typeface="Lora"/>
      <p:regular r:id="rId14"/>
    </p:embeddedFont>
    <p:embeddedFont>
      <p:font typeface="Source Sans 3"/>
      <p:regular r:id="rId15"/>
    </p:embeddedFont>
    <p:embeddedFont>
      <p:font typeface="Source Sans 3"/>
      <p:regular r:id="rId1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font" Target="fonts/font1.fntdata"/><Relationship Id="rId12" Type="http://schemas.openxmlformats.org/officeDocument/2006/relationships/font" Target="fonts/font2.fntdata"/><Relationship Id="rId13" Type="http://schemas.openxmlformats.org/officeDocument/2006/relationships/font" Target="fonts/font3.fntdata"/><Relationship Id="rId14" Type="http://schemas.openxmlformats.org/officeDocument/2006/relationships/font" Target="fonts/font4.fntdata"/><Relationship Id="rId15" Type="http://schemas.openxmlformats.org/officeDocument/2006/relationships/font" Target="fonts/font5.fntdata"/><Relationship Id="rId16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3-1.png>
</file>

<file path=ppt/media/image-3-2.png>
</file>

<file path=ppt/media/image-4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A2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52833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656761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AI-Driven Java Parser for Code Flow Analysis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423767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presentation will discuss the development and application of an AI-driven Java parser for analyzing code flow, providing valuable insights into software development processes and code evolution.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2485787"/>
            <a:ext cx="895207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Java Parser for Code Flow Analysis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Parsing Java Code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Java parser is designed to parse Java code efficiently, extracting essential information about the code structure, classes, methods, and dependencies.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78809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Git Integration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379357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Integration with Git enables the parser to track code changes across different commits. This allows for a comprehensive understanding of how code flow has evolved over time.</a:t>
            </a:r>
            <a:endParaRPr lang="en-US" sz="18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370290"/>
            <a:ext cx="657891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Creating a Call Hierarchy</a:t>
            </a:r>
            <a:endParaRPr lang="en-US" sz="4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73285" y="2553057"/>
            <a:ext cx="3206234" cy="212324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07988" y="3686770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5918835" y="298382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Call Hierarchy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918835" y="3479363"/>
            <a:ext cx="7634526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parsed code is used to construct a call hierarchy, a visual representation of how methods and classes interact with each other.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5739289" y="4690943"/>
            <a:ext cx="7993618" cy="15240"/>
          </a:xfrm>
          <a:prstGeom prst="roundRect">
            <a:avLst>
              <a:gd name="adj" fmla="val 235611"/>
            </a:avLst>
          </a:prstGeom>
          <a:solidFill>
            <a:srgbClr val="5D606B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109" y="4736068"/>
            <a:ext cx="6412587" cy="212324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907988" y="5587246"/>
            <a:ext cx="336590" cy="4207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200"/>
              </a:lnSpc>
              <a:buNone/>
            </a:pPr>
            <a:r>
              <a:rPr lang="en-US" sz="265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6"/>
          <p:cNvSpPr/>
          <p:nvPr/>
        </p:nvSpPr>
        <p:spPr>
          <a:xfrm>
            <a:off x="7522012" y="4975384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D6E5EF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Endpoint Detection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7522012" y="5470922"/>
            <a:ext cx="6031349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D6E5EF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call hierarchy enables the identification of affected endpoints, providing valuable information about the impact of code changes.</a:t>
            </a:r>
            <a:endParaRPr lang="en-US" sz="18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762732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500"/>
              </a:lnSpc>
              <a:buNone/>
            </a:pPr>
            <a:r>
              <a:rPr lang="en-US" sz="4400" dirty="0">
                <a:solidFill>
                  <a:srgbClr val="F98AC7"/>
                </a:solidFill>
                <a:latin typeface="Lora" pitchFamily="34" charset="0"/>
                <a:ea typeface="Lora" pitchFamily="34" charset="-122"/>
                <a:cs typeface="Lora" pitchFamily="34" charset="-120"/>
              </a:rPr>
              <a:t>Thank You</a:t>
            </a:r>
            <a:endParaRPr lang="en-US" sz="4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Slide 1</vt:lpstr>
      <vt:lpstr>Slide 2</vt:lpstr>
      <vt:lpstr>Slide 3</vt:lpstr>
      <vt:lpstr>Slide 4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2026-02-18T18:26:51Z</dcterms:created>
  <dcterms:modified xsi:type="dcterms:W3CDTF">2026-02-18T18:26:51Z</dcterms:modified>
</cp:coreProperties>
</file>